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6BCAB-B7F9-46CB-913E-85D148E06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6DBFAF-F715-4C8B-956A-E46BA5B8F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EE554C-EC12-4923-8297-741E1A4B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C1D1F7-9AFE-4C85-9619-BB497B67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1548BE-1529-4FB8-BAA1-C1E18DFE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24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17871-9E4A-4F80-B070-1C71E2FA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E6B116-066F-46E8-9A14-39B468BCE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D01F5C-F4DF-4DA0-A149-D178DC62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FAC862-F89C-4CE8-A16E-39D6875B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0384CC-044D-47D4-ADA6-0147C5D9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7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7DC499-460C-4D3A-AA58-D99DAF95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7356D4-6B23-4D15-8D1A-50DFC5C79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62223-EC5E-410E-9B57-FC07441A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1D3580-D993-46DB-9733-2672D8C4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2EAD6-5F71-4D44-A0AA-F53B5368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7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D4FA4-35E7-40F0-878A-DF00C325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AD47F-7C56-4CA3-8A1D-E168CE47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66CCDD-4051-4FC5-A092-13F84661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000DBE-AA27-45E0-818B-300D250E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DD3666-7EBB-4246-BEA7-1DA8BF3F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11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2C532-07BE-4D0A-AB2E-B619DD27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5D39C2-9238-4FA3-AB22-5F4F3858D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253E3C-6CD4-443A-BE7D-57A514B9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11D62-52C2-4EE6-8542-9273BDAB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9C8A0D-0261-4B66-A6AF-D9D6ED79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9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D855C-DEE8-4C93-8616-107E001E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60AB16-71B3-4674-B7A4-0C404BB28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57678-3AD2-4895-8892-E6F2EF20B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B6BCCC-99ED-4A25-B66D-CB4CEE74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C3F84E-3104-41B8-AE63-269EA5BF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17D4D2-E40D-4B33-95B4-3A734DC9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98DFA-B677-4836-A2D9-204C8897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F79487-6448-4622-8807-AD65831FA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A61EDE-F3E7-4390-BA25-2099F9D62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0F28FD-7C9F-4AD1-AD20-9BF544ACC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0B55987-3426-408C-A28C-58DCEE4C0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2D06BB-CD88-43CE-8976-7B5274DF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51F802-3396-4B39-8257-74D90658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536492-2EFB-48A8-9290-21C90552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18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F37CE-A451-4F1A-A4F7-31622EDF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EA467E-69E3-4414-802F-0D3CBFFD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06CEA0-6BB7-4DC4-AD91-9074ED0A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874828-31F9-4F69-9E89-1B6E958C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9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F32268-F143-4C62-9FF7-C448FC34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7D8810-7436-412B-A8FB-35262B60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0A654D-D839-4357-844B-F6941E32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7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AF121-8710-4570-ADEE-445543759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EA034A-BD47-4C76-B3E6-1E7BF1594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5EEE59-387B-49EC-AF1A-7BB18D31C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5B2797-A285-487E-A246-675D95EB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97931D-48C1-44E6-A26C-32C9E44B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972486-E2DD-4328-9716-B46A803A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27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50F1D4-C2D1-4360-8EA0-FEBEF135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1C19A4-9451-451E-89DD-EA42482BC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7599C4-E5F7-4B80-BEE4-38CBDF42D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257F58-CE98-494E-ADC0-4D5F1A2A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A602B1-8FAB-473D-8FCD-865C865B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819023-2F68-4B2D-A073-C4F93CA2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0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BB3F8E-710B-4751-84C1-887BF358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02287A-8AD7-47AC-90B7-D2F8DBF98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24861D-9A82-45BF-A633-703941F3E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FFDC-DCBB-4777-BD6F-139425B38D2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EF1EB6-7808-44DB-9CEE-E24EF9700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3BB237-A514-4BCD-9E82-B6CF963E4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34D2-C713-480F-A565-C94B8317A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1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FE64A-94C9-4DF3-92C0-63C075360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ACDFD7-9DA3-40B4-90B0-4A436B220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2D3078-4C16-4C94-9C7D-DB498C76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8" y="904568"/>
            <a:ext cx="10643713" cy="546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D51FA3-7D46-4DBA-A200-1B89ED29214E}"/>
              </a:ext>
            </a:extLst>
          </p:cNvPr>
          <p:cNvSpPr txBox="1"/>
          <p:nvPr/>
        </p:nvSpPr>
        <p:spPr>
          <a:xfrm>
            <a:off x="6843252" y="6371303"/>
            <a:ext cx="485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Ference</a:t>
            </a:r>
            <a:r>
              <a:rPr lang="en-US" altLang="ja-JP" dirty="0"/>
              <a:t> BA: J Am Coll Cardiol,72. 2018</a:t>
            </a:r>
            <a:r>
              <a:rPr lang="ja-JP" altLang="en-US" dirty="0"/>
              <a:t>引用</a:t>
            </a:r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44ECAA55-2FFC-4D8F-BEAB-74EF7C0C8162}"/>
              </a:ext>
            </a:extLst>
          </p:cNvPr>
          <p:cNvSpPr/>
          <p:nvPr/>
        </p:nvSpPr>
        <p:spPr>
          <a:xfrm>
            <a:off x="2625215" y="3509963"/>
            <a:ext cx="1533832" cy="4917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0E117C-A3AB-467E-A5D9-0CC7F87A2891}"/>
              </a:ext>
            </a:extLst>
          </p:cNvPr>
          <p:cNvSpPr txBox="1"/>
          <p:nvPr/>
        </p:nvSpPr>
        <p:spPr>
          <a:xfrm>
            <a:off x="3854245" y="2675955"/>
            <a:ext cx="460149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心筋梗塞になるリスクが増加し始める年齢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A20B9F6-FFDB-401A-9FC1-BBBD94E2445F}"/>
              </a:ext>
            </a:extLst>
          </p:cNvPr>
          <p:cNvCxnSpPr>
            <a:cxnSpLocks/>
          </p:cNvCxnSpPr>
          <p:nvPr/>
        </p:nvCxnSpPr>
        <p:spPr>
          <a:xfrm flipH="1">
            <a:off x="5388077" y="2989620"/>
            <a:ext cx="521116" cy="38171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2AAD43C5-B3F4-4A0B-A5A2-3D2947DB83CB}"/>
              </a:ext>
            </a:extLst>
          </p:cNvPr>
          <p:cNvSpPr/>
          <p:nvPr/>
        </p:nvSpPr>
        <p:spPr>
          <a:xfrm>
            <a:off x="3618274" y="3232706"/>
            <a:ext cx="196645" cy="19629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BEBFDB63-2B32-468B-9D88-E78C5B389A32}"/>
              </a:ext>
            </a:extLst>
          </p:cNvPr>
          <p:cNvSpPr/>
          <p:nvPr/>
        </p:nvSpPr>
        <p:spPr>
          <a:xfrm>
            <a:off x="5206185" y="3237623"/>
            <a:ext cx="196645" cy="19629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9F1CC8EF-BBD8-45B9-AEC2-EAB789BB67B8}"/>
              </a:ext>
            </a:extLst>
          </p:cNvPr>
          <p:cNvSpPr/>
          <p:nvPr/>
        </p:nvSpPr>
        <p:spPr>
          <a:xfrm>
            <a:off x="7098894" y="3222876"/>
            <a:ext cx="196645" cy="19629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91DA7BA-31BF-4D9B-8436-AC4E9EB2D9CA}"/>
              </a:ext>
            </a:extLst>
          </p:cNvPr>
          <p:cNvCxnSpPr>
            <a:cxnSpLocks/>
          </p:cNvCxnSpPr>
          <p:nvPr/>
        </p:nvCxnSpPr>
        <p:spPr>
          <a:xfrm>
            <a:off x="6789172" y="2966631"/>
            <a:ext cx="408045" cy="373883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76F0F00-FED6-418D-AD56-3F22BDF5FBC4}"/>
              </a:ext>
            </a:extLst>
          </p:cNvPr>
          <p:cNvCxnSpPr>
            <a:cxnSpLocks/>
          </p:cNvCxnSpPr>
          <p:nvPr/>
        </p:nvCxnSpPr>
        <p:spPr>
          <a:xfrm flipH="1">
            <a:off x="3859160" y="3037762"/>
            <a:ext cx="732518" cy="25850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爆発: 8 pt 18">
            <a:extLst>
              <a:ext uri="{FF2B5EF4-FFF2-40B4-BE49-F238E27FC236}">
                <a16:creationId xmlns:a16="http://schemas.microsoft.com/office/drawing/2014/main" id="{C802AE3D-E62B-4FB1-AA35-884E4855D463}"/>
              </a:ext>
            </a:extLst>
          </p:cNvPr>
          <p:cNvSpPr/>
          <p:nvPr/>
        </p:nvSpPr>
        <p:spPr>
          <a:xfrm>
            <a:off x="4591678" y="1799304"/>
            <a:ext cx="314619" cy="3431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爆発: 8 pt 21">
            <a:extLst>
              <a:ext uri="{FF2B5EF4-FFF2-40B4-BE49-F238E27FC236}">
                <a16:creationId xmlns:a16="http://schemas.microsoft.com/office/drawing/2014/main" id="{24C11DD2-1A15-442B-807E-233031D933B5}"/>
              </a:ext>
            </a:extLst>
          </p:cNvPr>
          <p:cNvSpPr/>
          <p:nvPr/>
        </p:nvSpPr>
        <p:spPr>
          <a:xfrm>
            <a:off x="7084159" y="1784556"/>
            <a:ext cx="314619" cy="3431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755B982-D759-4CE2-9047-55089B0CF039}"/>
              </a:ext>
            </a:extLst>
          </p:cNvPr>
          <p:cNvSpPr txBox="1"/>
          <p:nvPr/>
        </p:nvSpPr>
        <p:spPr>
          <a:xfrm>
            <a:off x="6142707" y="1273959"/>
            <a:ext cx="237449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心筋梗塞発症の年齢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B353C951-C3EE-41B9-BF34-718CE2A30E64}"/>
              </a:ext>
            </a:extLst>
          </p:cNvPr>
          <p:cNvCxnSpPr>
            <a:cxnSpLocks/>
          </p:cNvCxnSpPr>
          <p:nvPr/>
        </p:nvCxnSpPr>
        <p:spPr>
          <a:xfrm flipH="1">
            <a:off x="4748981" y="1600200"/>
            <a:ext cx="1347019" cy="415413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7EBEFB3-7727-41D3-81BA-F713C40E3B80}"/>
              </a:ext>
            </a:extLst>
          </p:cNvPr>
          <p:cNvCxnSpPr>
            <a:cxnSpLocks/>
          </p:cNvCxnSpPr>
          <p:nvPr/>
        </p:nvCxnSpPr>
        <p:spPr>
          <a:xfrm>
            <a:off x="6779357" y="1643321"/>
            <a:ext cx="260525" cy="326791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243806E-17E2-458A-B164-A6A6B968DE28}"/>
              </a:ext>
            </a:extLst>
          </p:cNvPr>
          <p:cNvSpPr txBox="1"/>
          <p:nvPr/>
        </p:nvSpPr>
        <p:spPr>
          <a:xfrm>
            <a:off x="154892" y="117365"/>
            <a:ext cx="6929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LDL</a:t>
            </a:r>
            <a:r>
              <a:rPr lang="ja-JP" altLang="en-US" dirty="0"/>
              <a:t>（悪玉）コレステロールが</a:t>
            </a:r>
            <a:r>
              <a:rPr lang="en-US" altLang="ja-JP" dirty="0"/>
              <a:t>200㎎/d/</a:t>
            </a:r>
            <a:r>
              <a:rPr lang="ja-JP" altLang="en-US" dirty="0"/>
              <a:t>以上ある人は、</a:t>
            </a:r>
            <a:endParaRPr lang="en-US" altLang="ja-JP" dirty="0"/>
          </a:p>
          <a:p>
            <a:r>
              <a:rPr lang="ja-JP" altLang="en-US" dirty="0"/>
              <a:t>心筋梗塞のリスクが増加し始める年齢が</a:t>
            </a:r>
            <a:r>
              <a:rPr lang="en-US" altLang="ja-JP" dirty="0"/>
              <a:t>20</a:t>
            </a:r>
            <a:r>
              <a:rPr lang="ja-JP" altLang="en-US" dirty="0"/>
              <a:t>歳、心筋梗塞を発症する平均年齢が</a:t>
            </a:r>
            <a:r>
              <a:rPr lang="en-US" altLang="ja-JP" dirty="0"/>
              <a:t>35</a:t>
            </a:r>
            <a:r>
              <a:rPr lang="ja-JP" altLang="en-US" dirty="0"/>
              <a:t>歳！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653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藤本 惠子</dc:creator>
  <cp:lastModifiedBy>藤本 惠子</cp:lastModifiedBy>
  <cp:revision>2</cp:revision>
  <dcterms:created xsi:type="dcterms:W3CDTF">2022-04-13T00:27:51Z</dcterms:created>
  <dcterms:modified xsi:type="dcterms:W3CDTF">2022-04-13T01:21:54Z</dcterms:modified>
</cp:coreProperties>
</file>